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76" r:id="rId19"/>
    <p:sldId id="261" r:id="rId20"/>
    <p:sldId id="283" r:id="rId21"/>
    <p:sldId id="262" r:id="rId22"/>
    <p:sldId id="280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76"/>
            <p14:sldId id="261"/>
            <p14:sldId id="283"/>
            <p14:sldId id="26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704784" y="2109522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632668" y="2609577"/>
            <a:ext cx="7027333" cy="11808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industry-leading cloud SAAS platform technology to help business thrive. We use highly reusable cloud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models and middle-end technology models to flexibly and quickly build a hybrid cloud tenant platform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public and private clouds. We are committed to building real-time data lakes and offline data lakes to meet the needs of high-throughput, low-latency bare metal experience. Through large-scale data storage and precipitation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tenants with high-speed channels and diversified support to ensure that they enjoy a distinguished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experience. STC Cloud is contributing to the thriving development of  the ecosystem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Software Technical Specifications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356616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Architecture Planning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27B2DD-FF15-4E65-9651-8853529E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5795"/>
            <a:ext cx="11870422" cy="58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28242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K8s Cloud Physical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21398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Continuous Delivery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92198" y="118625"/>
            <a:ext cx="7331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持续交付拓扑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ABEF9-641A-45BF-82A8-841629E2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8722"/>
            <a:ext cx="11736198" cy="5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3806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Deming Circle as quality management,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SMART principle as goal management, establish human resource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ool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time management axis, create a competitive ecosystem with high efficiency and high quality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66885" y="127014"/>
            <a:ext cx="730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项目计划概要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908360" y="2570611"/>
            <a:ext cx="10349789" cy="2610402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457652" y="2809645"/>
            <a:ext cx="5254613" cy="2134798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计划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时间轴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人力池</a:t>
              </a: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81021" y="1500787"/>
            <a:ext cx="4087451" cy="4542148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13630" y="1699776"/>
            <a:ext cx="4084875" cy="4542147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125219" y="2964350"/>
            <a:ext cx="1832599" cy="1835282"/>
            <a:chOff x="907441" y="3058347"/>
            <a:chExt cx="1639493" cy="1825786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125228" y="3058347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产品占比</a:t>
              </a:r>
              <a:r>
                <a:rPr lang="en-US" altLang="zh-CN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907441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前端占比</a:t>
              </a:r>
              <a:r>
                <a:rPr lang="en-US" altLang="zh-CN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117722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后端占比</a:t>
              </a:r>
              <a:r>
                <a:rPr lang="en-US" altLang="zh-CN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6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524847" y="2955960"/>
            <a:ext cx="1891321" cy="1843671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迭代周期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里程碑周期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功能开放时间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634944" y="1924412"/>
            <a:ext cx="5809423" cy="348668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业务需求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设计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研发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1733325" y="5490246"/>
            <a:ext cx="5809423" cy="348668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6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应用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里程碑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公测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正式开放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6C70F4-876B-4B0D-8218-12A5C2677F36}"/>
              </a:ext>
            </a:extLst>
          </p:cNvPr>
          <p:cNvSpPr/>
          <p:nvPr/>
        </p:nvSpPr>
        <p:spPr>
          <a:xfrm>
            <a:off x="3104596" y="268300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测试占比</a:t>
            </a:r>
            <a:r>
              <a:rPr lang="en-US" altLang="zh-CN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4F9E4E0-8686-4CE2-B7A8-C5753489F702}"/>
              </a:ext>
            </a:extLst>
          </p:cNvPr>
          <p:cNvSpPr/>
          <p:nvPr/>
        </p:nvSpPr>
        <p:spPr>
          <a:xfrm>
            <a:off x="3105326" y="4567108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运维占比</a:t>
            </a:r>
            <a:r>
              <a:rPr lang="en-US" altLang="zh-CN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374594" y="338388"/>
            <a:ext cx="894386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生态可持续发展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 Development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ecology, brand building,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ecological culture together constitute comprehensive influence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ustainable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competitiveness in the fiercely competitive market. 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 building a sound ecosystem, shaping a strong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Brand image, and establishing a positive ecological 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culture,we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can achieve a more solid market position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sustained 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business growth.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77606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969086" y="110236"/>
            <a:ext cx="4654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产研角度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谈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可持续发展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生态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品牌建设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生态文化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6" y="1281604"/>
            <a:ext cx="8494327" cy="1674884"/>
            <a:chOff x="1848836" y="1281604"/>
            <a:chExt cx="8494327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</a:t>
                </a:r>
                <a:endParaRPr kumimoji="0" lang="zh-CN" altLang="en-US" sz="66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赢得客户的信任和支持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600" b="1" i="0" u="none" strike="noStrike" kern="1200" cap="none" spc="20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+mn-cs"/>
                  </a:rPr>
                  <a:t>文化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吸引用户和延续产品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6" y="1566902"/>
              <a:ext cx="2339849" cy="1381699"/>
              <a:chOff x="1888779" y="1566902"/>
              <a:chExt cx="2339849" cy="1381699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600" b="1" i="0" u="none" strike="noStrike" kern="1200" cap="none" spc="20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字体圈欣意冠黑体" panose="00000500000000000000" pitchFamily="2" charset="-122"/>
                    <a:ea typeface="字体圈欣意冠黑体" panose="00000500000000000000" pitchFamily="2" charset="-122"/>
                    <a:cs typeface="+mn-cs"/>
                  </a:rPr>
                  <a:t>生态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79" y="2571190"/>
                <a:ext cx="2339849" cy="377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增强市场竞争力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态，品牌建设，生态文化，三者共同构成在激烈竞争的市场中的全面影响力和持续竞争力。通过构建一个健全的生态系统，塑造强大的品牌形象，并建立积极的生态文化，实现更稳固的市场地位和持续的业务增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227608" y="5875466"/>
            <a:ext cx="643630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800" b="1" spc="1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会当凌绝顶，一览众山小</a:t>
            </a:r>
            <a:endParaRPr kumimoji="0" lang="zh-CN" altLang="en-US" sz="2800" b="1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799281" y="2288587"/>
            <a:ext cx="1059953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向前</a:t>
            </a:r>
            <a:r>
              <a:rPr lang="en-US" altLang="zh-CN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!</a:t>
            </a:r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向前！向前！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59" y="237573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938951" cy="3468758"/>
            <a:chOff x="893011" y="3316172"/>
            <a:chExt cx="1938951" cy="346875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938951" cy="246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平台目标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傻瓜式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“积木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搭建模式，分钟级别创建平台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 startAt="2"/>
                <a:tabLst/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高效运营，降本增效，显著提升实际利润率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智能化平台，丰富应用    生态，抢占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市场占有份额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15726</TotalTime>
  <Words>2086</Words>
  <Application>Microsoft Office PowerPoint</Application>
  <PresentationFormat>宽屏</PresentationFormat>
  <Paragraphs>288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639</cp:revision>
  <dcterms:created xsi:type="dcterms:W3CDTF">2024-03-11T03:30:08Z</dcterms:created>
  <dcterms:modified xsi:type="dcterms:W3CDTF">2024-07-12T12:48:09Z</dcterms:modified>
</cp:coreProperties>
</file>